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94" r:id="rId3"/>
    <p:sldId id="258" r:id="rId4"/>
    <p:sldId id="259" r:id="rId5"/>
    <p:sldId id="261" r:id="rId6"/>
    <p:sldId id="262" r:id="rId7"/>
    <p:sldId id="279" r:id="rId8"/>
    <p:sldId id="278" r:id="rId9"/>
    <p:sldId id="265" r:id="rId10"/>
    <p:sldId id="266" r:id="rId11"/>
    <p:sldId id="287" r:id="rId12"/>
    <p:sldId id="267" r:id="rId13"/>
    <p:sldId id="268" r:id="rId14"/>
    <p:sldId id="269" r:id="rId15"/>
    <p:sldId id="270" r:id="rId16"/>
    <p:sldId id="280" r:id="rId17"/>
    <p:sldId id="290" r:id="rId18"/>
    <p:sldId id="272" r:id="rId19"/>
    <p:sldId id="273" r:id="rId20"/>
    <p:sldId id="274" r:id="rId21"/>
    <p:sldId id="276" r:id="rId22"/>
    <p:sldId id="275" r:id="rId23"/>
    <p:sldId id="292" r:id="rId24"/>
    <p:sldId id="260" r:id="rId25"/>
    <p:sldId id="281" r:id="rId26"/>
    <p:sldId id="286" r:id="rId27"/>
    <p:sldId id="285" r:id="rId28"/>
    <p:sldId id="283" r:id="rId29"/>
    <p:sldId id="288" r:id="rId30"/>
    <p:sldId id="289" r:id="rId31"/>
    <p:sldId id="282" r:id="rId32"/>
    <p:sldId id="295" r:id="rId33"/>
  </p:sldIdLst>
  <p:sldSz cx="9144000" cy="5143500" type="screen16x9"/>
  <p:notesSz cx="6858000" cy="9144000"/>
  <p:embeddedFontLst>
    <p:embeddedFont>
      <p:font typeface="Anton" panose="020B0604020202020204" charset="0"/>
      <p:regular r:id="rId35"/>
    </p:embeddedFont>
    <p:embeddedFont>
      <p:font typeface="Fredoka One" panose="020B0604020202020204" charset="0"/>
      <p:regular r:id="rId36"/>
    </p:embeddedFont>
    <p:embeddedFont>
      <p:font typeface="Muli" panose="020B0604020202020204" charset="0"/>
      <p:regular r:id="rId37"/>
    </p:embeddedFont>
    <p:embeddedFont>
      <p:font typeface="Oswald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145" d="100"/>
          <a:sy n="145" d="100"/>
        </p:scale>
        <p:origin x="2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bb101d3a4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bb101d3a4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8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3"/>
          <p:cNvGrpSpPr/>
          <p:nvPr/>
        </p:nvGrpSpPr>
        <p:grpSpPr>
          <a:xfrm>
            <a:off x="1551988" y="1658575"/>
            <a:ext cx="6039850" cy="1801350"/>
            <a:chOff x="1551988" y="1658575"/>
            <a:chExt cx="6039850" cy="1801350"/>
          </a:xfrm>
        </p:grpSpPr>
        <p:grpSp>
          <p:nvGrpSpPr>
            <p:cNvPr id="187" name="Google Shape;187;p13"/>
            <p:cNvGrpSpPr/>
            <p:nvPr/>
          </p:nvGrpSpPr>
          <p:grpSpPr>
            <a:xfrm>
              <a:off x="1551988" y="1658575"/>
              <a:ext cx="866600" cy="0"/>
              <a:chOff x="1546813" y="1658575"/>
              <a:chExt cx="866600" cy="0"/>
            </a:xfrm>
          </p:grpSpPr>
          <p:cxnSp>
            <p:nvCxnSpPr>
              <p:cNvPr id="188" name="Google Shape;188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" name="Google Shape;190;p13"/>
            <p:cNvGrpSpPr/>
            <p:nvPr/>
          </p:nvGrpSpPr>
          <p:grpSpPr>
            <a:xfrm>
              <a:off x="4138613" y="1658575"/>
              <a:ext cx="866600" cy="0"/>
              <a:chOff x="4138613" y="1658575"/>
              <a:chExt cx="866600" cy="0"/>
            </a:xfrm>
          </p:grpSpPr>
          <p:cxnSp>
            <p:nvCxnSpPr>
              <p:cNvPr id="191" name="Google Shape;191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3" name="Google Shape;193;p13"/>
            <p:cNvGrpSpPr/>
            <p:nvPr/>
          </p:nvGrpSpPr>
          <p:grpSpPr>
            <a:xfrm>
              <a:off x="6725238" y="1658575"/>
              <a:ext cx="866600" cy="0"/>
              <a:chOff x="6730413" y="1658575"/>
              <a:chExt cx="866600" cy="0"/>
            </a:xfrm>
          </p:grpSpPr>
          <p:cxnSp>
            <p:nvCxnSpPr>
              <p:cNvPr id="194" name="Google Shape;194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" name="Google Shape;196;p13"/>
            <p:cNvGrpSpPr/>
            <p:nvPr/>
          </p:nvGrpSpPr>
          <p:grpSpPr>
            <a:xfrm>
              <a:off x="1551988" y="3459925"/>
              <a:ext cx="866600" cy="0"/>
              <a:chOff x="1546813" y="1658575"/>
              <a:chExt cx="866600" cy="0"/>
            </a:xfrm>
          </p:grpSpPr>
          <p:cxnSp>
            <p:nvCxnSpPr>
              <p:cNvPr id="197" name="Google Shape;197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9" name="Google Shape;199;p13"/>
            <p:cNvGrpSpPr/>
            <p:nvPr/>
          </p:nvGrpSpPr>
          <p:grpSpPr>
            <a:xfrm>
              <a:off x="4138613" y="3459925"/>
              <a:ext cx="866600" cy="0"/>
              <a:chOff x="4138613" y="1658575"/>
              <a:chExt cx="866600" cy="0"/>
            </a:xfrm>
          </p:grpSpPr>
          <p:cxnSp>
            <p:nvCxnSpPr>
              <p:cNvPr id="200" name="Google Shape;200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2" name="Google Shape;202;p13"/>
            <p:cNvGrpSpPr/>
            <p:nvPr/>
          </p:nvGrpSpPr>
          <p:grpSpPr>
            <a:xfrm>
              <a:off x="6725238" y="3459925"/>
              <a:ext cx="866600" cy="0"/>
              <a:chOff x="6730413" y="1658575"/>
              <a:chExt cx="866600" cy="0"/>
            </a:xfrm>
          </p:grpSpPr>
          <p:cxnSp>
            <p:nvCxnSpPr>
              <p:cNvPr id="203" name="Google Shape;203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5" hasCustomPrompt="1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8" hasCustomPrompt="1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7" hasCustomPrompt="1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4" name="Google Shape;224;p13"/>
          <p:cNvSpPr/>
          <p:nvPr/>
        </p:nvSpPr>
        <p:spPr>
          <a:xfrm rot="5400000">
            <a:off x="8062115" y="4365389"/>
            <a:ext cx="148352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 rot="5400000">
            <a:off x="-392142" y="662668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 rot="5400000">
            <a:off x="287564" y="1529112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3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229" name="Google Shape;229;p13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407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Perry, and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5089596" y="671471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9000" y="3486021"/>
            <a:ext cx="3331024" cy="141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F69851-1BE6-4459-9F01-F1CE44A8F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b="-5472"/>
          <a:stretch/>
        </p:blipFill>
        <p:spPr bwMode="auto">
          <a:xfrm>
            <a:off x="101502" y="888086"/>
            <a:ext cx="4934495" cy="42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3AC36-F5F5-4D83-84F5-86FB61A7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r="16573" b="5034"/>
          <a:stretch/>
        </p:blipFill>
        <p:spPr bwMode="auto">
          <a:xfrm>
            <a:off x="1531396" y="2513038"/>
            <a:ext cx="258897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B412BA-04B2-450B-810F-D7E156FDA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5203" b="4416"/>
          <a:stretch/>
        </p:blipFill>
        <p:spPr bwMode="auto">
          <a:xfrm>
            <a:off x="4757305" y="2513038"/>
            <a:ext cx="310397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AB8D1-DBC5-4BE0-8CCE-1F607EF62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>
            <p:extLst>
              <p:ext uri="{D42A27DB-BD31-4B8C-83A1-F6EECF244321}">
                <p14:modId xmlns:p14="http://schemas.microsoft.com/office/powerpoint/2010/main" val="3650452548"/>
              </p:ext>
            </p:extLst>
          </p:nvPr>
        </p:nvGraphicFramePr>
        <p:xfrm>
          <a:off x="3032760" y="886280"/>
          <a:ext cx="5920725" cy="38151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 dirty="0"/>
                        <a:t>Web scraping &amp; Data Processing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Multiple websites with different formats, layouts and clothing category type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Standardised information required (e.g. image, shop name, clothing category, item name)</a:t>
                      </a:r>
                      <a:endParaRPr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Distributed web scraping to all team members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‘Blouses’ were too ambiguous in style and often misclassified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Removed ‘blouses’ from </a:t>
                      </a:r>
                      <a:r>
                        <a:rPr lang="en-GB" sz="1000" b="0" u="none" strike="noStrike" cap="none" dirty="0"/>
                        <a:t>predictor resulting </a:t>
                      </a:r>
                      <a:r>
                        <a:rPr lang="en-GB" sz="1000" u="none" strike="noStrike" cap="none" dirty="0"/>
                        <a:t>in increased accuracy across all other categories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‘Suits’ often misclassified, due to similarity to ‘Jackets’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Sourced additional images for model training, resulting in increased accuracy.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Data was generated based on ‘user personas’, with randomness introduced to prevent overfitting.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Static consumer distance matrix saved to significantly run time.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TBC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747" name="Google Shape;747;p45"/>
          <p:cNvSpPr txBox="1">
            <a:spLocks noGrp="1"/>
          </p:cNvSpPr>
          <p:nvPr>
            <p:ph type="title" idx="2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swald"/>
                <a:ea typeface="Oswald"/>
                <a:cs typeface="Oswald"/>
                <a:sym typeface="Oswald"/>
              </a:rPr>
              <a:t>01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8" name="Google Shape;748;p45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Business Overview</a:t>
            </a:r>
            <a:endParaRPr dirty="0">
              <a:latin typeface="+mn-lt"/>
            </a:endParaRPr>
          </a:p>
        </p:txBody>
      </p:sp>
      <p:sp>
        <p:nvSpPr>
          <p:cNvPr id="749" name="Google Shape;749;p45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+mn-lt"/>
              </a:rPr>
              <a:t>Business Value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Motivation &amp; Benefits</a:t>
            </a:r>
            <a:endParaRPr dirty="0">
              <a:latin typeface="+mn-lt"/>
            </a:endParaRPr>
          </a:p>
        </p:txBody>
      </p:sp>
      <p:sp>
        <p:nvSpPr>
          <p:cNvPr id="750" name="Google Shape;750;p45"/>
          <p:cNvSpPr txBox="1">
            <a:spLocks noGrp="1"/>
          </p:cNvSpPr>
          <p:nvPr>
            <p:ph type="title" idx="5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02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1" name="Google Shape;751;p45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Architecture</a:t>
            </a:r>
            <a:endParaRPr dirty="0">
              <a:latin typeface="+mn-lt"/>
            </a:endParaRPr>
          </a:p>
        </p:txBody>
      </p:sp>
      <p:sp>
        <p:nvSpPr>
          <p:cNvPr id="752" name="Google Shape;752;p45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Processes</a:t>
            </a:r>
            <a:endParaRPr dirty="0">
              <a:latin typeface="+mn-lt"/>
            </a:endParaRPr>
          </a:p>
        </p:txBody>
      </p:sp>
      <p:sp>
        <p:nvSpPr>
          <p:cNvPr id="753" name="Google Shape;753;p45"/>
          <p:cNvSpPr txBox="1">
            <a:spLocks noGrp="1"/>
          </p:cNvSpPr>
          <p:nvPr>
            <p:ph type="title" idx="8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03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4" name="Google Shape;754;p45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Development</a:t>
            </a:r>
            <a:endParaRPr dirty="0">
              <a:latin typeface="+mn-lt"/>
            </a:endParaRPr>
          </a:p>
        </p:txBody>
      </p:sp>
      <p:sp>
        <p:nvSpPr>
          <p:cNvPr id="755" name="Google Shape;755;p45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Sourcing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Model Build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Deployment</a:t>
            </a:r>
            <a:endParaRPr dirty="0">
              <a:latin typeface="+mn-lt"/>
            </a:endParaRPr>
          </a:p>
        </p:txBody>
      </p:sp>
      <p:sp>
        <p:nvSpPr>
          <p:cNvPr id="756" name="Google Shape;756;p45"/>
          <p:cNvSpPr txBox="1">
            <a:spLocks noGrp="1"/>
          </p:cNvSpPr>
          <p:nvPr>
            <p:ph type="title" idx="14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04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App Demonstration</a:t>
            </a:r>
            <a:endParaRPr dirty="0">
              <a:latin typeface="+mn-lt"/>
            </a:endParaRPr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Image Recognition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Recommendation System</a:t>
            </a:r>
            <a:endParaRPr dirty="0">
              <a:latin typeface="+mn-lt"/>
            </a:endParaRPr>
          </a:p>
        </p:txBody>
      </p:sp>
      <p:sp>
        <p:nvSpPr>
          <p:cNvPr id="759" name="Google Shape;759;p45"/>
          <p:cNvSpPr txBox="1">
            <a:spLocks noGrp="1"/>
          </p:cNvSpPr>
          <p:nvPr>
            <p:ph type="title" idx="17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05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0" name="Google Shape;760;p45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&amp; Future</a:t>
            </a:r>
            <a:endParaRPr dirty="0">
              <a:latin typeface="+mn-lt"/>
            </a:endParaRPr>
          </a:p>
        </p:txBody>
      </p:sp>
      <p:sp>
        <p:nvSpPr>
          <p:cNvPr id="761" name="Google Shape;761;p45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and Solutions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Future Enhancements</a:t>
            </a:r>
            <a:endParaRPr dirty="0">
              <a:latin typeface="+mn-lt"/>
            </a:endParaRPr>
          </a:p>
        </p:txBody>
      </p:sp>
      <p:sp>
        <p:nvSpPr>
          <p:cNvPr id="762" name="Google Shape;762;p45"/>
          <p:cNvSpPr txBox="1">
            <a:spLocks noGrp="1"/>
          </p:cNvSpPr>
          <p:nvPr>
            <p:ph type="title" idx="20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06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3" name="Google Shape;763;p45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Conclusion</a:t>
            </a:r>
            <a:endParaRPr dirty="0">
              <a:latin typeface="+mn-lt"/>
            </a:endParaRPr>
          </a:p>
        </p:txBody>
      </p:sp>
      <p:sp>
        <p:nvSpPr>
          <p:cNvPr id="764" name="Google Shape;764;p45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Final Remarks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0"/>
      <p:bldP spid="748" grpId="0"/>
      <p:bldP spid="749" grpId="0"/>
      <p:bldP spid="750" grpId="0"/>
      <p:bldP spid="751" grpId="0"/>
      <p:bldP spid="752" grpId="0"/>
      <p:bldP spid="753" grpId="0"/>
      <p:bldP spid="754" grpId="0"/>
      <p:bldP spid="755" grpId="0"/>
      <p:bldP spid="756" grpId="0"/>
      <p:bldP spid="757" grpId="0"/>
      <p:bldP spid="758" grpId="0"/>
      <p:bldP spid="759" grpId="0"/>
      <p:bldP spid="760" grpId="0"/>
      <p:bldP spid="761" grpId="0"/>
      <p:bldP spid="762" grpId="0"/>
      <p:bldP spid="763" grpId="0"/>
      <p:bldP spid="7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65800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Development &amp;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Yolov5 model trained on custom clothing dataset.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Recommendation systems developed on internal shopping history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63773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Expand Data and Product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43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8768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8769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53915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105864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105864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105864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0CE2-81C2-489F-B9AB-5726951D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AACB0-C00F-408F-9B36-2F0EC2BF5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501;p12">
            <a:extLst>
              <a:ext uri="{FF2B5EF4-FFF2-40B4-BE49-F238E27FC236}">
                <a16:creationId xmlns:a16="http://schemas.microsoft.com/office/drawing/2014/main" id="{4AEF0D1B-2A17-40A3-BF92-787C5C7170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59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1861</Words>
  <Application>Microsoft Office PowerPoint</Application>
  <PresentationFormat>On-screen Show (16:9)</PresentationFormat>
  <Paragraphs>289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Muli</vt:lpstr>
      <vt:lpstr>Fredoka One</vt:lpstr>
      <vt:lpstr>Oswald</vt:lpstr>
      <vt:lpstr>Arial</vt:lpstr>
      <vt:lpstr>Anton</vt:lpstr>
      <vt:lpstr>Clothing Retailer Business Plan by Slidesgo</vt:lpstr>
      <vt:lpstr>ShopRec</vt:lpstr>
      <vt:lpstr>CONTENTS</vt:lpstr>
      <vt:lpstr>ShopRec</vt:lpstr>
      <vt:lpstr>OUR MOTIVATION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Deployment: Video Demonstration</vt:lpstr>
      <vt:lpstr>PowerPoint Presentation</vt:lpstr>
      <vt:lpstr>FUTURE ENHANCEMENTS</vt:lpstr>
      <vt:lpstr>CONCLUSIONS</vt:lpstr>
      <vt:lpstr>THANKS!</vt:lpstr>
      <vt:lpstr>REFERENCES</vt:lpstr>
      <vt:lpstr>APPENDIX</vt:lpstr>
      <vt:lpstr>THREATS</vt:lpstr>
      <vt:lpstr>Deployment – User Profiles</vt:lpstr>
      <vt:lpstr>Deployment – User Profiles</vt:lpstr>
      <vt:lpstr>Deployment – Image Recognition</vt:lpstr>
      <vt:lpstr>Deployment - Recommendations</vt:lpstr>
      <vt:lpstr>Deployment - Recommendations</vt:lpstr>
      <vt:lpstr>Deployment - Recommendations</vt:lpstr>
      <vt:lpstr>Deployment -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윤환 Kim</cp:lastModifiedBy>
  <cp:revision>70</cp:revision>
  <dcterms:created xsi:type="dcterms:W3CDTF">2021-05-03T01:34:06Z</dcterms:created>
  <dcterms:modified xsi:type="dcterms:W3CDTF">2021-05-13T10:00:17Z</dcterms:modified>
</cp:coreProperties>
</file>